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50F5-F04D-4C9C-A957-528A19C6269D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D451-8D7A-4AEF-870B-F8B63945C6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create a stack of crystal structure conformations for 4D docking.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0010"/>
          <a:stretch>
            <a:fillRect/>
          </a:stretch>
        </p:blipFill>
        <p:spPr bwMode="auto">
          <a:xfrm>
            <a:off x="0" y="0"/>
            <a:ext cx="9142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0"/>
            <a:ext cx="3962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 1: Read into ICM the crystal structures you wish to use for 4D docking.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0010"/>
          <a:stretch>
            <a:fillRect/>
          </a:stretch>
        </p:blipFill>
        <p:spPr bwMode="auto">
          <a:xfrm>
            <a:off x="1828" y="0"/>
            <a:ext cx="9142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0"/>
            <a:ext cx="39624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 2: Just for clarity delete all subunits, </a:t>
            </a:r>
            <a:r>
              <a:rPr lang="en-US" b="1" dirty="0" err="1" smtClean="0"/>
              <a:t>hetatoms</a:t>
            </a:r>
            <a:r>
              <a:rPr lang="en-US" b="1" dirty="0" smtClean="0"/>
              <a:t> you do not need and then convert the most complete structure (e.g. the most residues)  to an ICM objects.</a:t>
            </a:r>
            <a:endParaRPr lang="en-US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2819400" y="533400"/>
            <a:ext cx="1600200" cy="1066800"/>
          </a:xfrm>
          <a:prstGeom prst="wedgeRectCallout">
            <a:avLst>
              <a:gd name="adj1" fmla="val -148300"/>
              <a:gd name="adj2" fmla="val 100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smtClean="0">
                <a:solidFill>
                  <a:schemeClr val="tx1"/>
                </a:solidFill>
              </a:rPr>
              <a:t>Right click and select Convert PDB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1143000"/>
            <a:ext cx="304800" cy="2286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914400" y="1946703"/>
            <a:ext cx="1676400" cy="1754326"/>
          </a:xfrm>
          <a:prstGeom prst="wedgeRectCallout">
            <a:avLst>
              <a:gd name="adj1" fmla="val -55168"/>
              <a:gd name="adj2" fmla="val -8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object is the most complete it has 240 residues. The others have 232 residues.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0010"/>
          <a:stretch>
            <a:fillRect/>
          </a:stretch>
        </p:blipFill>
        <p:spPr bwMode="auto">
          <a:xfrm>
            <a:off x="0" y="0"/>
            <a:ext cx="9142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81600" y="0"/>
            <a:ext cx="3962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 3: Add object to a stack.</a:t>
            </a:r>
            <a:endParaRPr lang="en-US" b="1" dirty="0"/>
          </a:p>
        </p:txBody>
      </p:sp>
      <p:sp>
        <p:nvSpPr>
          <p:cNvPr id="4" name="Rectangular Callout 3"/>
          <p:cNvSpPr/>
          <p:nvPr/>
        </p:nvSpPr>
        <p:spPr>
          <a:xfrm>
            <a:off x="838200" y="3886200"/>
            <a:ext cx="1828800" cy="646331"/>
          </a:xfrm>
          <a:prstGeom prst="wedgeRectCallout">
            <a:avLst>
              <a:gd name="adj1" fmla="val -84768"/>
              <a:gd name="adj2" fmla="val 1830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new stack is generated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352800" y="1828800"/>
            <a:ext cx="5486400" cy="369332"/>
          </a:xfrm>
          <a:prstGeom prst="wedgeRectCallout">
            <a:avLst>
              <a:gd name="adj1" fmla="val -47435"/>
              <a:gd name="adj2" fmla="val -1367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MolMechanics</a:t>
            </a:r>
            <a:r>
              <a:rPr lang="en-US" dirty="0" smtClean="0">
                <a:solidFill>
                  <a:schemeClr val="tx1"/>
                </a:solidFill>
              </a:rPr>
              <a:t>/Stack/Add current conformation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0010"/>
          <a:stretch>
            <a:fillRect/>
          </a:stretch>
        </p:blipFill>
        <p:spPr bwMode="auto">
          <a:xfrm>
            <a:off x="1828" y="0"/>
            <a:ext cx="9142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3276600" y="1981200"/>
            <a:ext cx="5486400" cy="369332"/>
          </a:xfrm>
          <a:prstGeom prst="wedgeRectCallout">
            <a:avLst>
              <a:gd name="adj1" fmla="val -47435"/>
              <a:gd name="adj2" fmla="val -1367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MolMechanics</a:t>
            </a:r>
            <a:r>
              <a:rPr lang="en-US" dirty="0" smtClean="0">
                <a:solidFill>
                  <a:schemeClr val="tx1"/>
                </a:solidFill>
              </a:rPr>
              <a:t>/Stack/Store Stack in object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0"/>
            <a:ext cx="3962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 4: Now store the stack in the object</a:t>
            </a:r>
            <a:endParaRPr lang="en-US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1066800" y="2362200"/>
            <a:ext cx="1828800" cy="646331"/>
          </a:xfrm>
          <a:prstGeom prst="wedgeRectCallout">
            <a:avLst>
              <a:gd name="adj1" fmla="val -72768"/>
              <a:gd name="adj2" fmla="val -19153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Stack is stored in current object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0010"/>
          <a:stretch>
            <a:fillRect/>
          </a:stretch>
        </p:blipFill>
        <p:spPr bwMode="auto">
          <a:xfrm>
            <a:off x="1828" y="0"/>
            <a:ext cx="9142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81600" y="0"/>
            <a:ext cx="3962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 5: Impose conformation of other crystal structures onto the current object</a:t>
            </a:r>
            <a:endParaRPr lang="en-US" b="1" dirty="0"/>
          </a:p>
        </p:txBody>
      </p:sp>
      <p:sp>
        <p:nvSpPr>
          <p:cNvPr id="4" name="Rectangular Callout 3"/>
          <p:cNvSpPr/>
          <p:nvPr/>
        </p:nvSpPr>
        <p:spPr>
          <a:xfrm>
            <a:off x="2971800" y="990600"/>
            <a:ext cx="5486400" cy="369332"/>
          </a:xfrm>
          <a:prstGeom prst="wedgeRectCallout">
            <a:avLst>
              <a:gd name="adj1" fmla="val -47435"/>
              <a:gd name="adj2" fmla="val -1367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MolMechanics</a:t>
            </a:r>
            <a:r>
              <a:rPr lang="en-US" dirty="0" smtClean="0">
                <a:solidFill>
                  <a:schemeClr val="tx1"/>
                </a:solidFill>
              </a:rPr>
              <a:t>/Impose Conformation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029200" y="2667000"/>
            <a:ext cx="1828800" cy="646331"/>
          </a:xfrm>
          <a:prstGeom prst="wedgeRectCallout">
            <a:avLst>
              <a:gd name="adj1" fmla="val -71568"/>
              <a:gd name="adj2" fmla="val -5486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2. Enter name of crystal structure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219200" y="2209800"/>
            <a:ext cx="1828800" cy="1200329"/>
          </a:xfrm>
          <a:prstGeom prst="wedgeRectCallout">
            <a:avLst>
              <a:gd name="adj1" fmla="val 73232"/>
              <a:gd name="adj2" fmla="val -7332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here If your structures are not already superimposed.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0010"/>
          <a:stretch>
            <a:fillRect/>
          </a:stretch>
        </p:blipFill>
        <p:spPr bwMode="auto">
          <a:xfrm>
            <a:off x="0" y="0"/>
            <a:ext cx="9142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81600" y="0"/>
            <a:ext cx="39624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 6: Store </a:t>
            </a:r>
            <a:r>
              <a:rPr lang="en-US" b="1" dirty="0" smtClean="0"/>
              <a:t>new imposed conformation in the stack </a:t>
            </a:r>
            <a:r>
              <a:rPr lang="en-US" b="1" dirty="0" smtClean="0">
                <a:solidFill>
                  <a:srgbClr val="FF0000"/>
                </a:solidFill>
              </a:rPr>
              <a:t>and then repeat Step 5 and 6 for all crystal structures.  </a:t>
            </a:r>
            <a:r>
              <a:rPr lang="en-US" b="1" dirty="0" smtClean="0">
                <a:solidFill>
                  <a:schemeClr val="tx1"/>
                </a:solidFill>
              </a:rPr>
              <a:t>The next step is to setup the docking project in the standard way but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before</a:t>
            </a:r>
            <a:r>
              <a:rPr lang="en-US" dirty="0"/>
              <a:t> </a:t>
            </a:r>
            <a:r>
              <a:rPr lang="en-US" b="1" dirty="0"/>
              <a:t>generating the maps you need to select</a:t>
            </a:r>
            <a:r>
              <a:rPr lang="en-US" dirty="0"/>
              <a:t> </a:t>
            </a:r>
            <a:r>
              <a:rPr lang="en-US" b="1" dirty="0"/>
              <a:t>Flexible Receptor/ Setup 4D grid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676400" y="5943600"/>
            <a:ext cx="2971800" cy="369332"/>
          </a:xfrm>
          <a:prstGeom prst="wedgeRectCallout">
            <a:avLst>
              <a:gd name="adj1" fmla="val -67168"/>
              <a:gd name="adj2" fmla="val 950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Type “store conf a_”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066800" y="2313802"/>
            <a:ext cx="1828800" cy="1200329"/>
          </a:xfrm>
          <a:prstGeom prst="wedgeRectCallout">
            <a:avLst>
              <a:gd name="adj1" fmla="val -61168"/>
              <a:gd name="adj2" fmla="val -1049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member of the stack with conformation of 1pq6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218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to create a stack of crystal structure conformations for 4D docking.</vt:lpstr>
      <vt:lpstr>Slide 2</vt:lpstr>
      <vt:lpstr>Slide 3</vt:lpstr>
      <vt:lpstr>Slide 4</vt:lpstr>
      <vt:lpstr>Slide 5</vt:lpstr>
      <vt:lpstr>Slide 6</vt:lpstr>
      <vt:lpstr>Slide 7</vt:lpstr>
    </vt:vector>
  </TitlesOfParts>
  <Company>MolSoft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Orry</dc:creator>
  <cp:lastModifiedBy>Andrew Orry</cp:lastModifiedBy>
  <cp:revision>10</cp:revision>
  <dcterms:created xsi:type="dcterms:W3CDTF">2011-06-15T18:54:05Z</dcterms:created>
  <dcterms:modified xsi:type="dcterms:W3CDTF">2011-06-15T19:29:54Z</dcterms:modified>
</cp:coreProperties>
</file>